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62" r:id="rId2"/>
    <p:sldId id="763" r:id="rId3"/>
    <p:sldId id="764" r:id="rId4"/>
    <p:sldId id="765" r:id="rId5"/>
    <p:sldId id="7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A0BF5-7233-49B4-AC2D-DA7CD0766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DAB25-C415-4333-8175-3EA92025F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EC7D4-B610-4108-AAD9-79B2E63C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7DE-723D-48F4-990C-CC543CC0F38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6494C-BCB2-418D-AE01-1FB2B227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35BFB-7B2A-4E24-98BD-59BB9BFD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EB6A-A475-4D3A-99C6-12E63DD8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8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DE64-72FC-48E2-AB5A-9CCAE54B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2E8B9-1EA9-4453-9715-662F35AFE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AD0D0-5B21-43B9-B4C3-F81CA96C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7DE-723D-48F4-990C-CC543CC0F38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C4D6E-7BDE-49B8-A3A8-5E55BD90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ED2CD-84F5-4030-8C1A-DFB7F179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EB6A-A475-4D3A-99C6-12E63DD8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4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8E1E62-9B8E-4D4E-A31A-186843B3F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93857-2D37-4528-BF39-B35585445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987C9-F047-4B40-9085-3599DC77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7DE-723D-48F4-990C-CC543CC0F38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42B4C-97AC-4FFA-9FC5-1603B34C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7782D-4B0D-4513-8EE2-1D9F12D5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EB6A-A475-4D3A-99C6-12E63DD8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3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Slide Title here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267EF62-B056-E64D-B4F7-054708109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6E720-9B02-409C-ACB5-6B271100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744FA-E942-4853-9A3C-12B60D409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E2019-D0B0-4AC3-BB90-4AD92351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7DE-723D-48F4-990C-CC543CC0F38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6AE1A-A823-4F91-BA8C-5D532403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B4474-E824-491E-A143-4B62FF23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EB6A-A475-4D3A-99C6-12E63DD8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1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9054-7328-4398-A9D1-24ED801D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4436E-0EC5-4E95-9845-A76F3D5DE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6D428-797C-4E88-8BF5-3B29DE8A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7DE-723D-48F4-990C-CC543CC0F38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F7452-CDE6-44FE-9BC9-3D2B8BFA6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0FF4C-5629-46D2-99C2-AB29A0FC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EB6A-A475-4D3A-99C6-12E63DD8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1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3566-FF1F-4322-B95E-E9DF83E9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A52C1-DD31-4A33-9F11-E43A4934F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675BB-02BD-4E21-B09C-498BEA4C6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33730-9999-4390-B3D1-34955D8D8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7DE-723D-48F4-990C-CC543CC0F38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11101-138E-494C-9366-8131E75C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AF6AB-6C99-4E91-94F8-DBBE2C70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EB6A-A475-4D3A-99C6-12E63DD8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8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021E-7AAF-4787-BBD8-681F8FEB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735CD-A09B-452C-8D6D-8CDA8E1AE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87C97-0A12-4103-8FE9-402E09756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FCFEF-9DED-455B-9529-F7D883B91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F514D-5DE7-4EA8-81FA-C30A16CDD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C9FBAB-5930-435E-9C8B-348B12DD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7DE-723D-48F4-990C-CC543CC0F38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820AD-25E3-4C57-AE58-515CC79D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6E3865-E807-4DF9-9330-9C1F6C69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EB6A-A475-4D3A-99C6-12E63DD8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2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BBA68-DA24-468D-8FCC-03AF5E072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6E5E7-D362-47F9-91B9-51F8A91E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7DE-723D-48F4-990C-CC543CC0F38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68609-DB41-4613-BD65-20E4ACBC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34A82-150B-4C5A-8640-322EE21B0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EB6A-A475-4D3A-99C6-12E63DD8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6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E9104-3033-4F36-A773-8265739F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7DE-723D-48F4-990C-CC543CC0F38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BAE40-7B3E-402D-BB1D-C27E1431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BE13B-E8AE-4414-9FFC-344D9956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EB6A-A475-4D3A-99C6-12E63DD8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E9C7E-1151-4F27-A9BE-AF84D7E8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127FD-8A7E-4395-8EA5-D428E972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158B8-D984-45CE-8E8D-400545A5C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453EB-D37D-49FA-8958-F72BE384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7DE-723D-48F4-990C-CC543CC0F38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56822-9DDB-4C2D-AB29-523B8969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EC672-2390-488A-AA05-831FA009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EB6A-A475-4D3A-99C6-12E63DD8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3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B366-C7B2-4F57-AEE1-A3949CD8A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2F18A-68FC-4F1B-BDDD-9CF9FD96F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83008-7CE6-46ED-8963-17D2E076C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7408A-053F-46E7-9F25-EE50FF19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27DE-723D-48F4-990C-CC543CC0F38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20200-EC50-4232-95DD-314B84E7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8D26D-67D4-4236-9539-8B61EDC0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EB6A-A475-4D3A-99C6-12E63DD8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9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953BAD-4DA5-4AF8-B36D-87CBD695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46FD6-921F-4922-829A-2A62059C6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F148F-D29C-4E49-AD9B-9D8D122CF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527DE-723D-48F4-990C-CC543CC0F38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A80FC-DBFD-4B93-BF8C-05A7F8D78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77B7C-9CEB-4C69-9646-EA4578C00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8EB6A-A475-4D3A-99C6-12E63DD84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7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22D66-20C8-4027-BD58-5D9F89D080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7EF62-B056-E64D-B4F7-05470810929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1211D-212B-4027-8AC0-5227C7879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65" y="665580"/>
            <a:ext cx="7496935" cy="550779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8231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22D66-20C8-4027-BD58-5D9F89D080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7EF62-B056-E64D-B4F7-05470810929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1C467-221C-428A-8CB0-41FD12456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545" y="1214063"/>
            <a:ext cx="8604910" cy="3345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1D463-AAB6-43F0-B106-D7391AFF0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72" y="4548414"/>
            <a:ext cx="8497256" cy="15769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3D04B3-51AF-477E-8F5F-D2FD83D50DDF}"/>
              </a:ext>
            </a:extLst>
          </p:cNvPr>
          <p:cNvSpPr/>
          <p:nvPr/>
        </p:nvSpPr>
        <p:spPr>
          <a:xfrm>
            <a:off x="1793545" y="1214063"/>
            <a:ext cx="8604910" cy="4911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0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E6A6E-1857-4DF4-963E-2144D7C0F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7EF62-B056-E64D-B4F7-05470810929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474DC7-EBA8-4ED5-99E8-0E0320F53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490" y="1028137"/>
            <a:ext cx="8403020" cy="480172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86383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E6A6E-1857-4DF4-963E-2144D7C0F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7EF62-B056-E64D-B4F7-05470810929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006FE-AFA6-49E6-8210-496DB1B0B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060" y="254000"/>
            <a:ext cx="6733879" cy="635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58899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4C52E-B1A0-4241-80F0-97648EB5D8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7EF62-B056-E64D-B4F7-05470810929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6EABD-CD8D-41B2-BB7B-7BE4C723F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86"/>
          <a:stretch/>
        </p:blipFill>
        <p:spPr>
          <a:xfrm>
            <a:off x="476237" y="1726419"/>
            <a:ext cx="8114902" cy="3405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6C07EC-D077-4CAD-A99A-9C88EF5AB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113896"/>
            <a:ext cx="3463862" cy="46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92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Elizabeth</dc:creator>
  <cp:lastModifiedBy>Martin, Elizabeth</cp:lastModifiedBy>
  <cp:revision>1</cp:revision>
  <dcterms:created xsi:type="dcterms:W3CDTF">2020-07-29T19:24:12Z</dcterms:created>
  <dcterms:modified xsi:type="dcterms:W3CDTF">2020-07-29T19:28:59Z</dcterms:modified>
</cp:coreProperties>
</file>